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tags" Target="tags/tag1.xml" /><Relationship Id="rId2" Type="http://schemas.openxmlformats.org/officeDocument/2006/relationships/slide" Target="slides/slide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image" Target="../media/image2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>
                <a:sym typeface="+mn-ea"/>
              </a:rPr>
              <a:t>走进高三，梦想起航</a:t>
            </a:r>
            <a:endParaRPr lang="zh-CN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" y="0"/>
            <a:ext cx="12192000" cy="68586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35" y="241300"/>
            <a:ext cx="12401550" cy="6616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sz="4800">
                <a:sym typeface="+mn-ea"/>
              </a:rPr>
              <a:t>成就最美的自己！同学们，没有比脚更长的路，没有比人更高的山。</a:t>
            </a:r>
            <a:endParaRPr lang="zh-CN" sz="48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sz="5400">
                <a:sym typeface="+mn-ea"/>
              </a:rPr>
              <a:t>未来的</a:t>
            </a:r>
            <a:r>
              <a:rPr lang="en-US" altLang="zh-CN" sz="5400">
                <a:sym typeface="+mn-ea"/>
              </a:rPr>
              <a:t>3</a:t>
            </a:r>
            <a:r>
              <a:rPr lang="zh-CN" sz="5400">
                <a:sym typeface="+mn-ea"/>
              </a:rPr>
              <a:t>00天必定是梦想成真的</a:t>
            </a:r>
            <a:r>
              <a:rPr lang="en-US" altLang="zh-CN" sz="5400">
                <a:sym typeface="+mn-ea"/>
              </a:rPr>
              <a:t>3</a:t>
            </a:r>
            <a:r>
              <a:rPr lang="zh-CN" sz="5400">
                <a:sym typeface="+mn-ea"/>
              </a:rPr>
              <a:t>00天！”</a:t>
            </a:r>
            <a:endParaRPr lang="zh-CN" sz="5400">
              <a:sym typeface="+mn-ea"/>
            </a:endParaRPr>
          </a:p>
          <a:p>
            <a:pPr marL="0" indent="0">
              <a:buNone/>
            </a:pPr>
            <a:r>
              <a:rPr lang="zh-CN" sz="5400">
                <a:sym typeface="+mn-ea"/>
              </a:rPr>
              <a:t>努力一切皆有可能！</a:t>
            </a:r>
            <a:endParaRPr lang="en-US" altLang="zh-CN" sz="54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" y="241300"/>
            <a:ext cx="12190730" cy="679640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sz="5400">
                <a:sym typeface="+mn-ea"/>
              </a:rPr>
              <a:t>用我们的实干精神、拼搏精神、进取精神去成就最好的自己！</a:t>
            </a:r>
            <a:endParaRPr lang="zh-CN" sz="54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sz="5400">
                <a:sym typeface="+mn-ea"/>
              </a:rPr>
              <a:t>高三学子决心：用智慧培育理想，用汗水浇灌希望；踏过书山坎坷，渡过学海茫茫！</a:t>
            </a:r>
            <a:endParaRPr lang="zh-CN" sz="54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lnSpc>
                <a:spcPct val="150000"/>
              </a:lnSpc>
            </a:pPr>
            <a:r>
              <a:rPr lang="zh-CN" sz="4800">
                <a:sym typeface="+mn-ea"/>
              </a:rPr>
              <a:t>高三学子信心：每天一个小目标，必能实现大梦想！三百天后，让梦想焕发灿烂光芒！</a:t>
            </a:r>
            <a:endParaRPr lang="zh-CN" sz="4800">
              <a:sym typeface="+mn-ea"/>
            </a:endParaRPr>
          </a:p>
        </p:txBody>
      </p:sp>
      <p:pic>
        <p:nvPicPr>
          <p:cNvPr id="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823700" y="119380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ClrTx/>
              <a:buSzTx/>
            </a:pPr>
            <a:r>
              <a:rPr lang="zh-CN" sz="5400">
                <a:solidFill>
                  <a:schemeClr val="tx1"/>
                </a:solidFill>
              </a:rPr>
              <a:t>同学们，再隔</a:t>
            </a:r>
            <a:r>
              <a:rPr lang="en-US" altLang="zh-CN" sz="5400">
                <a:solidFill>
                  <a:schemeClr val="tx1"/>
                </a:solidFill>
              </a:rPr>
              <a:t>300</a:t>
            </a:r>
            <a:r>
              <a:rPr lang="zh-CN" sz="5400">
                <a:solidFill>
                  <a:schemeClr val="tx1"/>
                </a:solidFill>
              </a:rPr>
              <a:t>天，我们就要参加高考了。</a:t>
            </a:r>
            <a:endParaRPr lang="zh-CN" sz="5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sz="5400">
                <a:sym typeface="+mn-ea"/>
              </a:rPr>
              <a:t>同学们，我们应该以成年人的心智，带着微笑，带着自信，带着理性去解决面临的各种问题。</a:t>
            </a:r>
            <a:endParaRPr lang="zh-CN" sz="54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sz="4800">
                <a:sym typeface="+mn-ea"/>
              </a:rPr>
              <a:t>每一天去攻克面前的漫道难关，向着理想、向着成功前进，前进！</a:t>
            </a:r>
            <a:endParaRPr lang="zh-CN" sz="4800">
              <a:sym typeface="+mn-ea"/>
            </a:endParaRPr>
          </a:p>
          <a:p>
            <a:endParaRPr lang="zh-CN" sz="48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65125"/>
            <a:ext cx="12319635" cy="649287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sz="4800">
                <a:sym typeface="+mn-ea"/>
              </a:rPr>
              <a:t> 常悟惜时之理。立志须趁早，青春不再来！时间从来不会因为任何人而稍作停留。       </a:t>
            </a:r>
            <a:endParaRPr lang="zh-CN" sz="48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sz="4800">
                <a:sym typeface="+mn-ea"/>
              </a:rPr>
              <a:t>正如我们在高中度过的三年，也许入校时军训的情景还历历在目，一转眼我们就将走进高考的考场。</a:t>
            </a:r>
            <a:endParaRPr lang="zh-CN" sz="48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00000"/>
              </a:lnSpc>
            </a:pPr>
            <a:r>
              <a:rPr lang="zh-CN" sz="4800">
                <a:sym typeface="+mn-ea"/>
              </a:rPr>
              <a:t>也许若干年后，我们刚刚立下的青春誓言还萦绕在耳畔，但岁月早已改变了我们的容颜。</a:t>
            </a:r>
            <a:endParaRPr lang="zh-CN" sz="4800"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00000"/>
              </a:lnSpc>
            </a:pPr>
            <a:r>
              <a:rPr lang="zh-CN" sz="5400">
                <a:sym typeface="+mn-ea"/>
              </a:rPr>
              <a:t>充分珍惜时间吧，同学们一定会学业有成！一定会生活快乐！</a:t>
            </a:r>
            <a:endParaRPr lang="zh-CN" sz="5400">
              <a:sym typeface="+mn-ea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WFkMWE4NTJmMWVjYWFkOGUxYmYwN2UzZjRiMWE5ODUifQ=="/>
  <p:tag name="KSO_WPP_MARK_KEY" val="c795a164-1bdf-46ac-98fd-d55aed5d4d20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主题</vt:lpstr>
      <vt:lpstr>走进高三，梦想起航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2022-07-14T09:56:55Z</cp:lastPrinted>
  <dcterms:created xsi:type="dcterms:W3CDTF">2022-07-14T09:56:55Z</dcterms:created>
  <dcterms:modified xsi:type="dcterms:W3CDTF">2022-07-14T01:56:55Z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